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9" r:id="rId4"/>
    <p:sldId id="262" r:id="rId5"/>
    <p:sldId id="263" r:id="rId6"/>
    <p:sldId id="264" r:id="rId7"/>
    <p:sldId id="258" r:id="rId8"/>
    <p:sldId id="272" r:id="rId9"/>
    <p:sldId id="257" r:id="rId10"/>
    <p:sldId id="265" r:id="rId11"/>
    <p:sldId id="267" r:id="rId12"/>
    <p:sldId id="271" r:id="rId13"/>
    <p:sldId id="273" r:id="rId14"/>
  </p:sldIdLst>
  <p:sldSz cx="5486400" cy="5486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>
        <p:scale>
          <a:sx n="108" d="100"/>
          <a:sy n="108" d="100"/>
        </p:scale>
        <p:origin x="-2098" y="-58"/>
      </p:cViewPr>
      <p:guideLst>
        <p:guide orient="horz" pos="1728"/>
        <p:guide pos="17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897890"/>
            <a:ext cx="4663440" cy="1910080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881630"/>
            <a:ext cx="4114800" cy="1324610"/>
          </a:xfrm>
        </p:spPr>
        <p:txBody>
          <a:bodyPr/>
          <a:lstStyle>
            <a:lvl1pPr marL="0" indent="0" algn="ctr">
              <a:buNone/>
              <a:defRPr sz="1440"/>
            </a:lvl1pPr>
            <a:lvl2pPr marL="274320" indent="0" algn="ctr">
              <a:buNone/>
              <a:defRPr sz="1200"/>
            </a:lvl2pPr>
            <a:lvl3pPr marL="548640" indent="0" algn="ctr">
              <a:buNone/>
              <a:defRPr sz="1080"/>
            </a:lvl3pPr>
            <a:lvl4pPr marL="822960" indent="0" algn="ctr">
              <a:buNone/>
              <a:defRPr sz="960"/>
            </a:lvl4pPr>
            <a:lvl5pPr marL="1097280" indent="0" algn="ctr">
              <a:buNone/>
              <a:defRPr sz="960"/>
            </a:lvl5pPr>
            <a:lvl6pPr marL="1371600" indent="0" algn="ctr">
              <a:buNone/>
              <a:defRPr sz="960"/>
            </a:lvl6pPr>
            <a:lvl7pPr marL="1645920" indent="0" algn="ctr">
              <a:buNone/>
              <a:defRPr sz="960"/>
            </a:lvl7pPr>
            <a:lvl8pPr marL="1920240" indent="0" algn="ctr">
              <a:buNone/>
              <a:defRPr sz="960"/>
            </a:lvl8pPr>
            <a:lvl9pPr marL="2194560" indent="0" algn="ctr">
              <a:buNone/>
              <a:defRPr sz="9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B989-A73B-4ADE-9FFA-5F1E2A316C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03DB1-2DBE-405E-86B4-6F221DACB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59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B989-A73B-4ADE-9FFA-5F1E2A316C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03DB1-2DBE-405E-86B4-6F221DACB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35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26205" y="292100"/>
            <a:ext cx="1183005" cy="46494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7190" y="292100"/>
            <a:ext cx="3480435" cy="46494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B989-A73B-4ADE-9FFA-5F1E2A316C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03DB1-2DBE-405E-86B4-6F221DACB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659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B989-A73B-4ADE-9FFA-5F1E2A316C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03DB1-2DBE-405E-86B4-6F221DACB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303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333" y="1367791"/>
            <a:ext cx="4732020" cy="228219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333" y="3671571"/>
            <a:ext cx="4732020" cy="1200150"/>
          </a:xfrm>
        </p:spPr>
        <p:txBody>
          <a:bodyPr/>
          <a:lstStyle>
            <a:lvl1pPr marL="0" indent="0">
              <a:buNone/>
              <a:defRPr sz="1440">
                <a:solidFill>
                  <a:schemeClr val="tx1"/>
                </a:solidFill>
              </a:defRPr>
            </a:lvl1pPr>
            <a:lvl2pPr marL="2743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54864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3pPr>
            <a:lvl4pPr marL="82296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4pPr>
            <a:lvl5pPr marL="109728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5pPr>
            <a:lvl6pPr marL="137160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6pPr>
            <a:lvl7pPr marL="164592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7pPr>
            <a:lvl8pPr marL="192024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8pPr>
            <a:lvl9pPr marL="219456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B989-A73B-4ADE-9FFA-5F1E2A316C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03DB1-2DBE-405E-86B4-6F221DACB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5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7190" y="1460500"/>
            <a:ext cx="2331720" cy="34810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7490" y="1460500"/>
            <a:ext cx="2331720" cy="34810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B989-A73B-4ADE-9FFA-5F1E2A316C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03DB1-2DBE-405E-86B4-6F221DACB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718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05" y="292101"/>
            <a:ext cx="4732020" cy="106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05" y="1344930"/>
            <a:ext cx="2321004" cy="659130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905" y="2004060"/>
            <a:ext cx="2321004" cy="29476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77490" y="1344930"/>
            <a:ext cx="2332435" cy="659130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77490" y="2004060"/>
            <a:ext cx="2332435" cy="29476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B989-A73B-4ADE-9FFA-5F1E2A316C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03DB1-2DBE-405E-86B4-6F221DACB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79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B989-A73B-4ADE-9FFA-5F1E2A316C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03DB1-2DBE-405E-86B4-6F221DACB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4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B989-A73B-4ADE-9FFA-5F1E2A316C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03DB1-2DBE-405E-86B4-6F221DACB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8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05" y="365760"/>
            <a:ext cx="1769507" cy="128016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2435" y="789941"/>
            <a:ext cx="2777490" cy="3898900"/>
          </a:xfrm>
        </p:spPr>
        <p:txBody>
          <a:bodyPr/>
          <a:lstStyle>
            <a:lvl1pPr>
              <a:defRPr sz="1920"/>
            </a:lvl1pPr>
            <a:lvl2pPr>
              <a:defRPr sz="1680"/>
            </a:lvl2pPr>
            <a:lvl3pPr>
              <a:defRPr sz="144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05" y="1645920"/>
            <a:ext cx="1769507" cy="3049270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B989-A73B-4ADE-9FFA-5F1E2A316C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03DB1-2DBE-405E-86B4-6F221DACB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77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05" y="365760"/>
            <a:ext cx="1769507" cy="128016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32435" y="789941"/>
            <a:ext cx="2777490" cy="3898900"/>
          </a:xfrm>
        </p:spPr>
        <p:txBody>
          <a:bodyPr anchor="t"/>
          <a:lstStyle>
            <a:lvl1pPr marL="0" indent="0">
              <a:buNone/>
              <a:defRPr sz="1920"/>
            </a:lvl1pPr>
            <a:lvl2pPr marL="274320" indent="0">
              <a:buNone/>
              <a:defRPr sz="1680"/>
            </a:lvl2pPr>
            <a:lvl3pPr marL="548640" indent="0">
              <a:buNone/>
              <a:defRPr sz="1440"/>
            </a:lvl3pPr>
            <a:lvl4pPr marL="822960" indent="0">
              <a:buNone/>
              <a:defRPr sz="1200"/>
            </a:lvl4pPr>
            <a:lvl5pPr marL="1097280" indent="0">
              <a:buNone/>
              <a:defRPr sz="1200"/>
            </a:lvl5pPr>
            <a:lvl6pPr marL="1371600" indent="0">
              <a:buNone/>
              <a:defRPr sz="1200"/>
            </a:lvl6pPr>
            <a:lvl7pPr marL="1645920" indent="0">
              <a:buNone/>
              <a:defRPr sz="1200"/>
            </a:lvl7pPr>
            <a:lvl8pPr marL="1920240" indent="0">
              <a:buNone/>
              <a:defRPr sz="1200"/>
            </a:lvl8pPr>
            <a:lvl9pPr marL="219456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05" y="1645920"/>
            <a:ext cx="1769507" cy="3049270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B989-A73B-4ADE-9FFA-5F1E2A316C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03DB1-2DBE-405E-86B4-6F221DACB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973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190" y="292101"/>
            <a:ext cx="4732020" cy="1060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190" y="1460500"/>
            <a:ext cx="4732020" cy="3481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190" y="5085081"/>
            <a:ext cx="123444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0B989-A73B-4ADE-9FFA-5F1E2A316C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17370" y="5085081"/>
            <a:ext cx="185166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74770" y="5085081"/>
            <a:ext cx="123444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03DB1-2DBE-405E-86B4-6F221DACB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267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48640" rtl="0" eaLnBrk="1" latinLnBrk="0" hangingPunct="1">
        <a:lnSpc>
          <a:spcPct val="90000"/>
        </a:lnSpc>
        <a:spcBef>
          <a:spcPct val="0"/>
        </a:spcBef>
        <a:buNone/>
        <a:defRPr sz="2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54864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1945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8C207A8-20C7-F8A7-E34D-B931DD4057E7}"/>
              </a:ext>
            </a:extLst>
          </p:cNvPr>
          <p:cNvSpPr/>
          <p:nvPr/>
        </p:nvSpPr>
        <p:spPr>
          <a:xfrm>
            <a:off x="0" y="0"/>
            <a:ext cx="5486400" cy="5486400"/>
          </a:xfrm>
          <a:prstGeom prst="rect">
            <a:avLst/>
          </a:prstGeom>
          <a:solidFill>
            <a:srgbClr val="86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AAFD0EF-F242-CCA9-EEAF-49300A08D183}"/>
              </a:ext>
            </a:extLst>
          </p:cNvPr>
          <p:cNvSpPr/>
          <p:nvPr/>
        </p:nvSpPr>
        <p:spPr>
          <a:xfrm>
            <a:off x="623887" y="0"/>
            <a:ext cx="4238625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1938DA8-390E-0C2B-4B9D-81D54D3AC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" y="76200"/>
            <a:ext cx="423862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68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2DFFA2E-3C6C-1E88-BD2B-C31BE8DD5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3065"/>
            <a:ext cx="5486400" cy="37602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D9DF06A-E829-1B1A-2D19-B951D4461541}"/>
              </a:ext>
            </a:extLst>
          </p:cNvPr>
          <p:cNvSpPr txBox="1"/>
          <p:nvPr/>
        </p:nvSpPr>
        <p:spPr>
          <a:xfrm>
            <a:off x="3261360" y="863065"/>
            <a:ext cx="2225040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Blood</a:t>
            </a:r>
          </a:p>
          <a:p>
            <a:pPr algn="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Vaginal Fluid</a:t>
            </a:r>
          </a:p>
          <a:p>
            <a:pPr algn="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Semen</a:t>
            </a:r>
          </a:p>
          <a:p>
            <a:pPr algn="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Anal Mucus</a:t>
            </a:r>
          </a:p>
          <a:p>
            <a:pPr algn="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Breast Milk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7497C67-03B7-348E-C4F1-9B3E2114F8EB}"/>
              </a:ext>
            </a:extLst>
          </p:cNvPr>
          <p:cNvSpPr txBox="1"/>
          <p:nvPr/>
        </p:nvSpPr>
        <p:spPr>
          <a:xfrm>
            <a:off x="2113281" y="3770438"/>
            <a:ext cx="1706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bakamoono.lk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E7BF5A9-6A7B-2F7E-6A69-C320A9E9B4B5}"/>
              </a:ext>
            </a:extLst>
          </p:cNvPr>
          <p:cNvSpPr txBox="1"/>
          <p:nvPr/>
        </p:nvSpPr>
        <p:spPr>
          <a:xfrm>
            <a:off x="132080" y="4251634"/>
            <a:ext cx="5486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The HIV virus is only transmitted through these fluids.</a:t>
            </a:r>
          </a:p>
        </p:txBody>
      </p:sp>
    </p:spTree>
    <p:extLst>
      <p:ext uri="{BB962C8B-B14F-4D97-AF65-F5344CB8AC3E}">
        <p14:creationId xmlns:p14="http://schemas.microsoft.com/office/powerpoint/2010/main" val="3157142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4784265-7089-DEB8-4944-0D99BED5C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0758"/>
            <a:ext cx="5486400" cy="252488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CE68B64-2B78-02F7-B0E2-0A451F0D06F1}"/>
              </a:ext>
            </a:extLst>
          </p:cNvPr>
          <p:cNvSpPr/>
          <p:nvPr/>
        </p:nvSpPr>
        <p:spPr>
          <a:xfrm>
            <a:off x="2661920" y="1971040"/>
            <a:ext cx="2722880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D35ECA9-4442-013C-091D-2D8276F660F4}"/>
              </a:ext>
            </a:extLst>
          </p:cNvPr>
          <p:cNvSpPr txBox="1"/>
          <p:nvPr/>
        </p:nvSpPr>
        <p:spPr>
          <a:xfrm>
            <a:off x="2743200" y="2196365"/>
            <a:ext cx="2468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People on the right HIV treatment #cantpassiton </a:t>
            </a:r>
          </a:p>
        </p:txBody>
      </p:sp>
    </p:spTree>
    <p:extLst>
      <p:ext uri="{BB962C8B-B14F-4D97-AF65-F5344CB8AC3E}">
        <p14:creationId xmlns:p14="http://schemas.microsoft.com/office/powerpoint/2010/main" val="564499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08677885-2163-EC9B-DB78-70B8A153DE83}"/>
              </a:ext>
            </a:extLst>
          </p:cNvPr>
          <p:cNvCxnSpPr>
            <a:cxnSpLocks/>
          </p:cNvCxnSpPr>
          <p:nvPr/>
        </p:nvCxnSpPr>
        <p:spPr>
          <a:xfrm>
            <a:off x="3738880" y="0"/>
            <a:ext cx="0" cy="5486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8A8099DF-5BD9-02F5-0716-D1EC0E6FF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70020" cy="54864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FBDB56E5-6BFE-AB6F-288F-F10D696BB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741" y="0"/>
            <a:ext cx="3657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75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D029504-1072-6BC2-4214-E8BB83AB6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8D058C5-8B79-198D-C45B-C0F43EDD5E46}"/>
              </a:ext>
            </a:extLst>
          </p:cNvPr>
          <p:cNvCxnSpPr>
            <a:cxnSpLocks/>
          </p:cNvCxnSpPr>
          <p:nvPr/>
        </p:nvCxnSpPr>
        <p:spPr>
          <a:xfrm>
            <a:off x="3738880" y="0"/>
            <a:ext cx="0" cy="5486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C083290-C18D-7646-E252-0192E2951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2560" y="0"/>
            <a:ext cx="6370320" cy="548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C7261B6-89DD-806B-C6D1-7D0A80F12E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1" y="0"/>
            <a:ext cx="5486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5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8C63E90-F11C-862D-F18A-82CDE6E51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6B46C8D-BCD6-C90B-F1B6-D20CF0C879ED}"/>
              </a:ext>
            </a:extLst>
          </p:cNvPr>
          <p:cNvSpPr/>
          <p:nvPr/>
        </p:nvSpPr>
        <p:spPr>
          <a:xfrm>
            <a:off x="0" y="0"/>
            <a:ext cx="5486400" cy="5486400"/>
          </a:xfrm>
          <a:prstGeom prst="rect">
            <a:avLst/>
          </a:prstGeom>
          <a:solidFill>
            <a:srgbClr val="86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E97BA47-509D-D409-25D4-DF36D1906520}"/>
              </a:ext>
            </a:extLst>
          </p:cNvPr>
          <p:cNvSpPr/>
          <p:nvPr/>
        </p:nvSpPr>
        <p:spPr>
          <a:xfrm>
            <a:off x="0" y="0"/>
            <a:ext cx="5486399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354A517-1A1D-3E5A-19A1-E2F43D4B9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429"/>
          <a:stretch>
            <a:fillRect/>
          </a:stretch>
        </p:blipFill>
        <p:spPr>
          <a:xfrm>
            <a:off x="-2" y="552450"/>
            <a:ext cx="5486401" cy="4572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53714C9-C4AD-8AE7-857E-66CD7E101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21"/>
          <a:stretch>
            <a:fillRect/>
          </a:stretch>
        </p:blipFill>
        <p:spPr>
          <a:xfrm>
            <a:off x="-2" y="4320540"/>
            <a:ext cx="5486399" cy="3575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F939B35-5BB6-4F2F-24D9-01DCD3C04E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0635"/>
            <a:ext cx="5486399" cy="330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702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AF47A25-A28A-DDBF-D434-C85B8FB47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5450400" cy="54864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D4C08327-C6D8-2568-F8AC-FC0BA129F0AD}"/>
              </a:ext>
            </a:extLst>
          </p:cNvPr>
          <p:cNvSpPr/>
          <p:nvPr/>
        </p:nvSpPr>
        <p:spPr>
          <a:xfrm>
            <a:off x="487680" y="690880"/>
            <a:ext cx="4511040" cy="5384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Can you urinate normally while wearing a menstrual cup?</a:t>
            </a: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xmlns="" id="{C74E0C43-4891-6B28-0699-8D7C982B550A}"/>
              </a:ext>
            </a:extLst>
          </p:cNvPr>
          <p:cNvSpPr/>
          <p:nvPr/>
        </p:nvSpPr>
        <p:spPr>
          <a:xfrm>
            <a:off x="2865120" y="1442720"/>
            <a:ext cx="2133600" cy="3545840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Yes.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menstrual cup stays inside the vaginal canal, and urine flows through a separate passage (a different tube in the body), so the two functions do not interfere with each other.</a:t>
            </a:r>
          </a:p>
          <a:p>
            <a:pPr algn="ctr"/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If you want to remove the menstrual cup, gently pinch the base to release the seal and pull it down slowly.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63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8D3EB46-0D49-DC7F-939C-BFDAC14EF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718A9F4-004A-D30A-2254-0F071B254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5450400" cy="54864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208BA584-EB71-3744-7F07-A31D198B240E}"/>
              </a:ext>
            </a:extLst>
          </p:cNvPr>
          <p:cNvSpPr/>
          <p:nvPr/>
        </p:nvSpPr>
        <p:spPr>
          <a:xfrm>
            <a:off x="487680" y="675640"/>
            <a:ext cx="4511040" cy="5384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Can you sleep while wearing a menstrual cup? Will there be any blood leakage? 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xmlns="" id="{76A6E422-D385-CC17-6D37-CF15C536099A}"/>
              </a:ext>
            </a:extLst>
          </p:cNvPr>
          <p:cNvSpPr/>
          <p:nvPr/>
        </p:nvSpPr>
        <p:spPr>
          <a:xfrm>
            <a:off x="2865120" y="1402080"/>
            <a:ext cx="2133600" cy="3586480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No.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Since the menstrual cup stays sealed inside the vaginal canal,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blood will not leak.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You can have a comfortable sleep…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220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E007426-EFF8-B657-756F-3AF743B38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780976F-1138-CDAD-06AA-B3B073C8F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5450400" cy="54864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CE8D6D04-DED0-B333-D55F-5FF2739E5C2C}"/>
              </a:ext>
            </a:extLst>
          </p:cNvPr>
          <p:cNvSpPr/>
          <p:nvPr/>
        </p:nvSpPr>
        <p:spPr>
          <a:xfrm>
            <a:off x="487680" y="675640"/>
            <a:ext cx="4511040" cy="5384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If you wear a menstrual cup for a full day, can it get stuck inside the body?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xmlns="" id="{34A0E296-F38F-BA73-44FA-91CBCE5400B4}"/>
              </a:ext>
            </a:extLst>
          </p:cNvPr>
          <p:cNvSpPr/>
          <p:nvPr/>
        </p:nvSpPr>
        <p:spPr>
          <a:xfrm>
            <a:off x="2865120" y="1402080"/>
            <a:ext cx="2133600" cy="3586480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No.</a:t>
            </a:r>
          </a:p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sz="1600" dirty="0">
                <a:solidFill>
                  <a:schemeClr val="tx1"/>
                </a:solidFill>
              </a:rPr>
              <a:t>Even if you wear it for a full day, it will not get stuck inside.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However, it is recommended to empty it at least every 12 hours.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A menstrual cup cannot go further up inside the body.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021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DFF0304-9E28-B0CC-E7D7-679BD62E4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469E87D-758A-2D06-4031-444200A59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5450400" cy="54864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15E7374C-7C2B-8998-097D-3DFB0E9DAB84}"/>
              </a:ext>
            </a:extLst>
          </p:cNvPr>
          <p:cNvSpPr/>
          <p:nvPr/>
        </p:nvSpPr>
        <p:spPr>
          <a:xfrm>
            <a:off x="487680" y="675640"/>
            <a:ext cx="4511040" cy="5384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Does using menstrual cup for long time make the vagina bigger?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xmlns="" id="{E970B5D3-3E89-5AE7-BCD9-7E498449577F}"/>
              </a:ext>
            </a:extLst>
          </p:cNvPr>
          <p:cNvSpPr/>
          <p:nvPr/>
        </p:nvSpPr>
        <p:spPr>
          <a:xfrm>
            <a:off x="2865120" y="1402080"/>
            <a:ext cx="2133600" cy="3586480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No.</a:t>
            </a:r>
          </a:p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sz="1600" dirty="0">
                <a:solidFill>
                  <a:schemeClr val="tx1"/>
                </a:solidFill>
              </a:rPr>
              <a:t>The vagina is made of elastic tissues which means it can contract and relax easily. The menstrual cup does not make the vagina bigger.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998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C46E3CC-CC8D-8BD8-26BD-5C6457FA5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520" y="130517"/>
            <a:ext cx="5486400" cy="15474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14B9CAD-F708-614E-77C7-6BD3A42DC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9685"/>
            <a:ext cx="5486400" cy="180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6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6F01D22-2DBD-3000-3328-A17275F02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3FEBD49-F988-5D66-C35A-F1B7C24E9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520" y="130517"/>
            <a:ext cx="5486400" cy="15474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E10774F-3A9F-74EB-D5F2-2C9E633EF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1316555"/>
            <a:ext cx="5429250" cy="3089709"/>
          </a:xfrm>
          <a:prstGeom prst="rect">
            <a:avLst/>
          </a:prstGeom>
          <a:solidFill>
            <a:srgbClr val="860000"/>
          </a:solidFill>
          <a:ln>
            <a:noFill/>
          </a:ln>
        </p:spPr>
      </p:pic>
      <p:pic>
        <p:nvPicPr>
          <p:cNvPr id="1064" name="Picture 40">
            <a:extLst>
              <a:ext uri="{FF2B5EF4-FFF2-40B4-BE49-F238E27FC236}">
                <a16:creationId xmlns:a16="http://schemas.microsoft.com/office/drawing/2014/main" xmlns="" id="{B71A1AF2-BE95-7F47-F291-2454AAC45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316554"/>
            <a:ext cx="5429250" cy="308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007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90EAA09-79BA-E696-703B-EC70FB663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1397835"/>
            <a:ext cx="5429250" cy="3089709"/>
          </a:xfrm>
          <a:prstGeom prst="rect">
            <a:avLst/>
          </a:prstGeom>
          <a:solidFill>
            <a:srgbClr val="8600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5505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22565</TotalTime>
  <Words>92</Words>
  <Application>Microsoft Office PowerPoint</Application>
  <PresentationFormat>Custom</PresentationFormat>
  <Paragraphs>20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 Vivo</dc:creator>
  <cp:lastModifiedBy>HP</cp:lastModifiedBy>
  <cp:revision>37</cp:revision>
  <dcterms:created xsi:type="dcterms:W3CDTF">2025-06-30T09:40:42Z</dcterms:created>
  <dcterms:modified xsi:type="dcterms:W3CDTF">2026-04-06T08:20:07Z</dcterms:modified>
</cp:coreProperties>
</file>