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594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67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1653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455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7538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972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623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849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62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6375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8600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37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9BA6-026B-44BF-BF23-C9BDCF6099AE}" type="datetimeFigureOut">
              <a:rPr lang="en-GB" smtClean="0"/>
              <a:t>17/03/2026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5C561-7C64-4317-BD9C-2FBF4B8028B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57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34" y="276891"/>
            <a:ext cx="8064897" cy="64188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11560" y="476672"/>
            <a:ext cx="7488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645949"/>
            <a:ext cx="756084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a-IN" sz="2000" dirty="0" smtClean="0"/>
              <a:t>  உடலில் எச்.ஐ.வி. வைரஸை கட்டுப்படுத்தல்</a:t>
            </a:r>
            <a:endParaRPr lang="en-GB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1259630" y="1700808"/>
            <a:ext cx="2304257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ART  </a:t>
            </a:r>
            <a:r>
              <a:rPr lang="ta-IN" sz="1200" b="1" dirty="0" smtClean="0"/>
              <a:t>பெற்றுக்கொள்வதற்கு முதல் உடலில்  </a:t>
            </a:r>
            <a:r>
              <a:rPr lang="en-US" sz="1200" b="1" dirty="0" smtClean="0"/>
              <a:t>HIV </a:t>
            </a:r>
            <a:r>
              <a:rPr lang="ta-IN" sz="1200" b="1" dirty="0" smtClean="0"/>
              <a:t>வைரஸின் அளவு</a:t>
            </a:r>
            <a:endParaRPr lang="en-GB" sz="1200" b="1" dirty="0"/>
          </a:p>
        </p:txBody>
      </p:sp>
      <p:sp>
        <p:nvSpPr>
          <p:cNvPr id="11" name="Rectangle 10"/>
          <p:cNvSpPr/>
          <p:nvPr/>
        </p:nvSpPr>
        <p:spPr>
          <a:xfrm>
            <a:off x="3663001" y="1576246"/>
            <a:ext cx="1989119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200" b="1" dirty="0" smtClean="0">
                <a:solidFill>
                  <a:schemeClr val="tx1"/>
                </a:solidFill>
              </a:rPr>
              <a:t>சரியான முறையில்</a:t>
            </a:r>
            <a:r>
              <a:rPr lang="en-US" sz="1200" b="1" dirty="0" smtClean="0">
                <a:solidFill>
                  <a:schemeClr val="tx1"/>
                </a:solidFill>
              </a:rPr>
              <a:t>ART </a:t>
            </a:r>
            <a:r>
              <a:rPr lang="ta-IN" sz="1200" b="1" dirty="0" smtClean="0">
                <a:solidFill>
                  <a:schemeClr val="tx1"/>
                </a:solidFill>
              </a:rPr>
              <a:t>  பெற்றுகொண்ட பின் உடலின்</a:t>
            </a:r>
            <a:r>
              <a:rPr lang="en-US" sz="1200" b="1" dirty="0" smtClean="0">
                <a:solidFill>
                  <a:schemeClr val="tx1"/>
                </a:solidFill>
              </a:rPr>
              <a:t> HIV </a:t>
            </a:r>
            <a:r>
              <a:rPr lang="ta-IN" sz="1200" b="1" dirty="0" smtClean="0">
                <a:solidFill>
                  <a:schemeClr val="tx1"/>
                </a:solidFill>
              </a:rPr>
              <a:t>  வைரஸின் அளவு </a:t>
            </a:r>
            <a:endParaRPr lang="en-GB" sz="12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292080" y="4221088"/>
            <a:ext cx="2880320" cy="7407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600" b="1" dirty="0" smtClean="0">
                <a:solidFill>
                  <a:schemeClr val="tx1"/>
                </a:solidFill>
              </a:rPr>
              <a:t>உடலில் </a:t>
            </a:r>
            <a:r>
              <a:rPr lang="en-US" sz="1600" b="1" dirty="0" smtClean="0">
                <a:solidFill>
                  <a:schemeClr val="tx1"/>
                </a:solidFill>
              </a:rPr>
              <a:t>HIV </a:t>
            </a:r>
            <a:r>
              <a:rPr lang="ta-IN" sz="1600" b="1" dirty="0" smtClean="0">
                <a:solidFill>
                  <a:schemeClr val="tx1"/>
                </a:solidFill>
              </a:rPr>
              <a:t>வைரஸின் தற்போதைய அளவு</a:t>
            </a:r>
            <a:endParaRPr lang="en-GB" sz="1600" b="1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292080" y="5877272"/>
            <a:ext cx="2952328" cy="6480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1400" b="1" dirty="0" smtClean="0">
                <a:solidFill>
                  <a:srgbClr val="FF0000"/>
                </a:solidFill>
              </a:rPr>
              <a:t>உடலில் வைரஸின் அளவை கண்டறிய முடியாத நிலை</a:t>
            </a:r>
            <a:endParaRPr lang="en-GB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1521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33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9</cp:revision>
  <dcterms:created xsi:type="dcterms:W3CDTF">2026-03-10T05:31:54Z</dcterms:created>
  <dcterms:modified xsi:type="dcterms:W3CDTF">2026-03-17T06:11:52Z</dcterms:modified>
</cp:coreProperties>
</file>