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9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67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653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45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53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97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23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84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6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37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60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37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5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34" y="276891"/>
            <a:ext cx="8064897" cy="64188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47667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645949"/>
            <a:ext cx="75608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a-IN" sz="2000" dirty="0" smtClean="0"/>
              <a:t>  உடலில் எச்.ஐ.வி. வைரஸை கட்டுப்படுத்தல்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259630" y="1700808"/>
            <a:ext cx="230425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ART  </a:t>
            </a:r>
            <a:r>
              <a:rPr lang="ta-IN" sz="1200" b="1" dirty="0" smtClean="0"/>
              <a:t>பெற்றுக்கொள்வதற்கு முதல் உடலில்  </a:t>
            </a:r>
            <a:r>
              <a:rPr lang="en-US" sz="1200" b="1" dirty="0" smtClean="0"/>
              <a:t>HIV </a:t>
            </a:r>
            <a:r>
              <a:rPr lang="ta-IN" sz="1200" b="1" dirty="0" smtClean="0"/>
              <a:t>வைரஸின் அளவு</a:t>
            </a:r>
            <a:endParaRPr lang="en-GB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3663001" y="1576246"/>
            <a:ext cx="1989119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200" b="1" dirty="0" smtClean="0">
                <a:solidFill>
                  <a:schemeClr val="tx1"/>
                </a:solidFill>
              </a:rPr>
              <a:t>சரியான முறையில்</a:t>
            </a:r>
            <a:r>
              <a:rPr lang="en-US" sz="1200" b="1" dirty="0" smtClean="0">
                <a:solidFill>
                  <a:schemeClr val="tx1"/>
                </a:solidFill>
              </a:rPr>
              <a:t>ART </a:t>
            </a:r>
            <a:r>
              <a:rPr lang="ta-IN" sz="1200" b="1" dirty="0" smtClean="0">
                <a:solidFill>
                  <a:schemeClr val="tx1"/>
                </a:solidFill>
              </a:rPr>
              <a:t>  பெற்றுகொண்ட பின் உடலின்</a:t>
            </a:r>
            <a:r>
              <a:rPr lang="en-US" sz="1200" b="1" dirty="0" smtClean="0">
                <a:solidFill>
                  <a:schemeClr val="tx1"/>
                </a:solidFill>
              </a:rPr>
              <a:t> HIV </a:t>
            </a:r>
            <a:r>
              <a:rPr lang="ta-IN" sz="1200" b="1" dirty="0" smtClean="0">
                <a:solidFill>
                  <a:schemeClr val="tx1"/>
                </a:solidFill>
              </a:rPr>
              <a:t>  வைரஸின் அளவு 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92080" y="4221088"/>
            <a:ext cx="2880320" cy="740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600" b="1" dirty="0" smtClean="0">
                <a:solidFill>
                  <a:schemeClr val="tx1"/>
                </a:solidFill>
              </a:rPr>
              <a:t>உடலில் </a:t>
            </a:r>
            <a:r>
              <a:rPr lang="en-US" sz="1600" b="1" dirty="0" smtClean="0">
                <a:solidFill>
                  <a:schemeClr val="tx1"/>
                </a:solidFill>
              </a:rPr>
              <a:t>HIV </a:t>
            </a:r>
            <a:r>
              <a:rPr lang="ta-IN" sz="1600" b="1" dirty="0" smtClean="0">
                <a:solidFill>
                  <a:schemeClr val="tx1"/>
                </a:solidFill>
              </a:rPr>
              <a:t>வைரஸின் தற்போதைய அளவு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92080" y="5877272"/>
            <a:ext cx="295232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b="1" dirty="0" smtClean="0">
                <a:solidFill>
                  <a:srgbClr val="FF0000"/>
                </a:solidFill>
              </a:rPr>
              <a:t>உடலில் வைரஸின் அளவை கண்டறிய முடியாத நிலை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152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33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</cp:revision>
  <dcterms:created xsi:type="dcterms:W3CDTF">2026-03-10T05:31:54Z</dcterms:created>
  <dcterms:modified xsi:type="dcterms:W3CDTF">2026-03-17T06:08:19Z</dcterms:modified>
</cp:coreProperties>
</file>