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54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2AA10-4AAA-482B-A07B-FB5AA52DD9AD}" type="datetimeFigureOut">
              <a:rPr lang="en-GB" smtClean="0"/>
              <a:t>12/01/2026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FCE6C-0664-4884-B553-79B6FDED59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7995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2AA10-4AAA-482B-A07B-FB5AA52DD9AD}" type="datetimeFigureOut">
              <a:rPr lang="en-GB" smtClean="0"/>
              <a:t>12/01/2026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FCE6C-0664-4884-B553-79B6FDED59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0431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2AA10-4AAA-482B-A07B-FB5AA52DD9AD}" type="datetimeFigureOut">
              <a:rPr lang="en-GB" smtClean="0"/>
              <a:t>12/01/2026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FCE6C-0664-4884-B553-79B6FDED59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5452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2AA10-4AAA-482B-A07B-FB5AA52DD9AD}" type="datetimeFigureOut">
              <a:rPr lang="en-GB" smtClean="0"/>
              <a:t>12/01/2026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FCE6C-0664-4884-B553-79B6FDED59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3247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2AA10-4AAA-482B-A07B-FB5AA52DD9AD}" type="datetimeFigureOut">
              <a:rPr lang="en-GB" smtClean="0"/>
              <a:t>12/01/2026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FCE6C-0664-4884-B553-79B6FDED59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4362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2AA10-4AAA-482B-A07B-FB5AA52DD9AD}" type="datetimeFigureOut">
              <a:rPr lang="en-GB" smtClean="0"/>
              <a:t>12/01/2026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FCE6C-0664-4884-B553-79B6FDED59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460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2AA10-4AAA-482B-A07B-FB5AA52DD9AD}" type="datetimeFigureOut">
              <a:rPr lang="en-GB" smtClean="0"/>
              <a:t>12/01/2026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FCE6C-0664-4884-B553-79B6FDED59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7255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2AA10-4AAA-482B-A07B-FB5AA52DD9AD}" type="datetimeFigureOut">
              <a:rPr lang="en-GB" smtClean="0"/>
              <a:t>12/01/2026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FCE6C-0664-4884-B553-79B6FDED59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8698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2AA10-4AAA-482B-A07B-FB5AA52DD9AD}" type="datetimeFigureOut">
              <a:rPr lang="en-GB" smtClean="0"/>
              <a:t>12/01/2026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FCE6C-0664-4884-B553-79B6FDED59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8446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2AA10-4AAA-482B-A07B-FB5AA52DD9AD}" type="datetimeFigureOut">
              <a:rPr lang="en-GB" smtClean="0"/>
              <a:t>12/01/2026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FCE6C-0664-4884-B553-79B6FDED59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9875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2AA10-4AAA-482B-A07B-FB5AA52DD9AD}" type="datetimeFigureOut">
              <a:rPr lang="en-GB" smtClean="0"/>
              <a:t>12/01/2026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FCE6C-0664-4884-B553-79B6FDED59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1100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E2AA10-4AAA-482B-A07B-FB5AA52DD9AD}" type="datetimeFigureOut">
              <a:rPr lang="en-GB" smtClean="0"/>
              <a:t>12/01/2026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0FCE6C-0664-4884-B553-79B6FDED59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3237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1104466"/>
            <a:ext cx="8640960" cy="49364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3728" y="1386354"/>
            <a:ext cx="2160240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a-IN" sz="1200" dirty="0" smtClean="0"/>
              <a:t>சிகிச்சை பெற முன் வைரஸ்சின் நிலை</a:t>
            </a:r>
            <a:endParaRPr lang="en-GB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5508104" y="1386354"/>
            <a:ext cx="2664296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a-IN" sz="1200" dirty="0" smtClean="0"/>
              <a:t>சிகிச்சை பெறும் போது வைரஸ்சின் நிலை</a:t>
            </a:r>
            <a:endParaRPr lang="en-GB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539552" y="3645024"/>
            <a:ext cx="1773226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a-IN" sz="1200" dirty="0" smtClean="0"/>
              <a:t>கண்டுபிடிக்கப்பட்ட வைரசின்</a:t>
            </a:r>
          </a:p>
          <a:p>
            <a:r>
              <a:rPr lang="ta-IN" sz="1200" dirty="0" smtClean="0"/>
              <a:t>மட்டம்</a:t>
            </a:r>
            <a:endParaRPr lang="en-GB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539552" y="5288245"/>
            <a:ext cx="1715953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a-IN" sz="1200" dirty="0" smtClean="0"/>
              <a:t>கண்டுபிடிக்க முடியாதவை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4121476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471946"/>
            <a:ext cx="6768752" cy="4070559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6498140" y="1889357"/>
            <a:ext cx="2034299" cy="648074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a-IN" sz="1400" dirty="0" smtClean="0">
                <a:solidFill>
                  <a:schemeClr val="accent2">
                    <a:lumMod val="75000"/>
                  </a:schemeClr>
                </a:solidFill>
              </a:rPr>
              <a:t>இரத்தம்</a:t>
            </a:r>
            <a:endParaRPr lang="en-GB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868146" y="2564904"/>
            <a:ext cx="2664294" cy="64807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a-IN" sz="1400" b="1" dirty="0" smtClean="0">
                <a:solidFill>
                  <a:schemeClr val="accent2">
                    <a:lumMod val="75000"/>
                  </a:schemeClr>
                </a:solidFill>
              </a:rPr>
              <a:t>யோனி வெளியேற்றம்</a:t>
            </a:r>
            <a:endParaRPr lang="en-GB" sz="1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5868145" y="3237193"/>
            <a:ext cx="2808312" cy="623855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a-IN" sz="1400" b="1" dirty="0" smtClean="0">
                <a:solidFill>
                  <a:schemeClr val="accent2">
                    <a:lumMod val="75000"/>
                  </a:schemeClr>
                </a:solidFill>
              </a:rPr>
              <a:t>விந்து</a:t>
            </a:r>
            <a:r>
              <a:rPr lang="ta-IN" sz="1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endParaRPr lang="en-GB" sz="14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6174251" y="3777256"/>
            <a:ext cx="2502205" cy="64298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a-IN" sz="1400" dirty="0" smtClean="0">
                <a:solidFill>
                  <a:schemeClr val="accent2">
                    <a:lumMod val="75000"/>
                  </a:schemeClr>
                </a:solidFill>
              </a:rPr>
              <a:t>ஆசனவாய் திரவம்</a:t>
            </a:r>
            <a:endParaRPr lang="en-GB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6712265" y="4363370"/>
            <a:ext cx="1964191" cy="61507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a-IN" sz="1400" dirty="0" smtClean="0">
                <a:solidFill>
                  <a:schemeClr val="accent2">
                    <a:lumMod val="75000"/>
                  </a:schemeClr>
                </a:solidFill>
              </a:rPr>
              <a:t>தாய் பால்</a:t>
            </a:r>
            <a:endParaRPr lang="en-GB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75649" y="5087307"/>
            <a:ext cx="6800807" cy="3077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a-IN" sz="1400" dirty="0" smtClean="0"/>
              <a:t>இந்த திரவங்கள் மூலமாக மட்டுமே எச்.ஐ.வி வைரஸ் பரவுகின்றது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3423273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30</Words>
  <Application>Microsoft Office PowerPoint</Application>
  <PresentationFormat>On-screen Show (4:3)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9</cp:revision>
  <dcterms:created xsi:type="dcterms:W3CDTF">2026-01-12T06:24:41Z</dcterms:created>
  <dcterms:modified xsi:type="dcterms:W3CDTF">2026-01-12T08:57:05Z</dcterms:modified>
</cp:coreProperties>
</file>