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212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90FCD-F2A5-46DD-92E8-D31C60E0A4A6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5E53CB-01B3-4094-B443-3AAB05D340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979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95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419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27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838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60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25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093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71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2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56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186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CC0C7-44DD-49E6-B4B9-143D4C1E02B1}" type="datetimeFigureOut">
              <a:rPr lang="en-GB" smtClean="0"/>
              <a:t>05/01/2026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112B6-621C-4B74-AAE8-B8B5D4AA8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35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241268" cy="56528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Rectangle 7"/>
          <p:cNvSpPr/>
          <p:nvPr/>
        </p:nvSpPr>
        <p:spPr>
          <a:xfrm>
            <a:off x="3851920" y="800279"/>
            <a:ext cx="3890054" cy="1359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dirty="0"/>
              <a:t>என் பிரண்ஸ்க்கும் சொல்லனும் இந்தமாறியான நாட்க்களில் மீன்,இறைச்சி சாப்பிட்ட பேய் பிடிக்காது என்று </a:t>
            </a:r>
            <a:endParaRPr lang="en-GB" dirty="0"/>
          </a:p>
        </p:txBody>
      </p:sp>
      <p:sp>
        <p:nvSpPr>
          <p:cNvPr id="14" name="Cloud Callout 13"/>
          <p:cNvSpPr/>
          <p:nvPr/>
        </p:nvSpPr>
        <p:spPr>
          <a:xfrm>
            <a:off x="4968854" y="692696"/>
            <a:ext cx="2699489" cy="1327909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900" dirty="0" smtClean="0">
                <a:solidFill>
                  <a:schemeClr val="tx1"/>
                </a:solidFill>
              </a:rPr>
              <a:t>என்னோட பிரண்ஸ்க்கும் சொல்லானும் இந்த மாறி நாட்க்கள்ல மாமிசம் சாப்பிட்ட பேய் பிடிக்காதுனு</a:t>
            </a:r>
            <a:endParaRPr lang="en-GB" sz="9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61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5" t="45273" r="20100" b="38029"/>
          <a:stretch/>
        </p:blipFill>
        <p:spPr>
          <a:xfrm>
            <a:off x="2411760" y="2204864"/>
            <a:ext cx="4155539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39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308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20</Words>
  <Application>Microsoft Office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8</cp:revision>
  <dcterms:created xsi:type="dcterms:W3CDTF">2026-01-05T06:38:22Z</dcterms:created>
  <dcterms:modified xsi:type="dcterms:W3CDTF">2026-01-05T09:30:56Z</dcterms:modified>
</cp:coreProperties>
</file>