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2170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4D52-0B08-4F62-BF1C-0357A27B72AC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A5B36-6906-4E66-BBD0-C6234DC67A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4251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4D52-0B08-4F62-BF1C-0357A27B72AC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A5B36-6906-4E66-BBD0-C6234DC67A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2760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4D52-0B08-4F62-BF1C-0357A27B72AC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A5B36-6906-4E66-BBD0-C6234DC67A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30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4D52-0B08-4F62-BF1C-0357A27B72AC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A5B36-6906-4E66-BBD0-C6234DC67A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534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4D52-0B08-4F62-BF1C-0357A27B72AC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A5B36-6906-4E66-BBD0-C6234DC67A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250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4D52-0B08-4F62-BF1C-0357A27B72AC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A5B36-6906-4E66-BBD0-C6234DC67A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5133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4D52-0B08-4F62-BF1C-0357A27B72AC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A5B36-6906-4E66-BBD0-C6234DC67A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936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4D52-0B08-4F62-BF1C-0357A27B72AC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A5B36-6906-4E66-BBD0-C6234DC67A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560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4D52-0B08-4F62-BF1C-0357A27B72AC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A5B36-6906-4E66-BBD0-C6234DC67A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0813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4D52-0B08-4F62-BF1C-0357A27B72AC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A5B36-6906-4E66-BBD0-C6234DC67A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441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4D52-0B08-4F62-BF1C-0357A27B72AC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A5B36-6906-4E66-BBD0-C6234DC67A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178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74D52-0B08-4F62-BF1C-0357A27B72AC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A5B36-6906-4E66-BBD0-C6234DC67A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561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908720"/>
            <a:ext cx="4104456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a-IN" sz="1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எச்.ஐ.வி தொற்று ஏற்பட்ட குறுகிய காலத்திற்குள் அதை கண்டறிந்து, சிகிச்சை மற்றும் பராமரிப்புக்கான அணுகல் கிடைத்து, சரியான மருந்துகளை பெற்றுகொண்டால், ஒரு நபர் எச்.ஐ.வி இல்லாத ஒருவரைப் போன்றே அவரது ஆயுட்காலத்தை வாழ முடியும்.</a:t>
            </a:r>
            <a:endParaRPr lang="en-GB" sz="1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563998"/>
            <a:ext cx="169168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a-IN" sz="900" b="1" dirty="0" smtClean="0"/>
              <a:t>தமிழ் மொழிபெயர்ப்பு</a:t>
            </a:r>
            <a:endParaRPr lang="en-GB" sz="900" b="1" dirty="0"/>
          </a:p>
        </p:txBody>
      </p:sp>
      <p:sp>
        <p:nvSpPr>
          <p:cNvPr id="8" name="Rectangle 7"/>
          <p:cNvSpPr/>
          <p:nvPr/>
        </p:nvSpPr>
        <p:spPr>
          <a:xfrm>
            <a:off x="5004048" y="764704"/>
            <a:ext cx="3888432" cy="1393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1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விரைவாக</a:t>
            </a:r>
            <a:r>
              <a:rPr lang="ta-IN" sz="1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சிகிச்சையை பெற்றுகொள்வதன் மூலம், அதிகமான காலம் வாழ்வதற்கான வாய்ப்பு அதிகமாகும்.</a:t>
            </a:r>
            <a:endParaRPr lang="en-GB" sz="1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421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42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2</cp:revision>
  <dcterms:created xsi:type="dcterms:W3CDTF">2026-03-23T05:20:00Z</dcterms:created>
  <dcterms:modified xsi:type="dcterms:W3CDTF">2026-03-23T05:35:51Z</dcterms:modified>
</cp:coreProperties>
</file>