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4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24F6A-DC65-477F-951D-4018EEDC7E17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51FAB-96BA-4BB5-9008-957CAB7C0F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940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64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54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38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611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73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45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916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6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701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261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3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85FB0-0B7F-4B0E-A4D4-3DB9A96FD5C8}" type="datetimeFigureOut">
              <a:rPr lang="en-GB" smtClean="0"/>
              <a:t>12/02/2026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4DD93-6F5B-4A18-9083-EEC9AA39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6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75" y="2110278"/>
            <a:ext cx="9144000" cy="369381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1548680" y="2492896"/>
            <a:ext cx="1058322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a-IN" sz="1100" b="1" dirty="0" smtClean="0"/>
              <a:t>காலாண்டு</a:t>
            </a:r>
            <a:endParaRPr lang="en-GB" sz="1100" b="1" dirty="0"/>
          </a:p>
        </p:txBody>
      </p:sp>
      <p:sp>
        <p:nvSpPr>
          <p:cNvPr id="16" name="Rectangle 15"/>
          <p:cNvSpPr/>
          <p:nvPr/>
        </p:nvSpPr>
        <p:spPr>
          <a:xfrm>
            <a:off x="1192969" y="2812265"/>
            <a:ext cx="927292" cy="1673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a-IN" sz="1000" b="1" dirty="0" smtClean="0">
                <a:solidFill>
                  <a:schemeClr val="tx1"/>
                </a:solidFill>
              </a:rPr>
              <a:t>ஆண்டின் தொடக்க அறிக்கை</a:t>
            </a:r>
            <a:endParaRPr lang="en-GB" sz="10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249" y="2814768"/>
            <a:ext cx="1115617" cy="1675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a-IN" sz="1100" b="1" dirty="0" smtClean="0">
                <a:solidFill>
                  <a:schemeClr val="tx1"/>
                </a:solidFill>
              </a:rPr>
              <a:t>காலாண்டு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43704" y="2822324"/>
            <a:ext cx="930847" cy="1658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a-IN" sz="800" b="1" dirty="0">
                <a:solidFill>
                  <a:schemeClr val="tx1"/>
                </a:solidFill>
              </a:rPr>
              <a:t>ஆண்டின் முழு நிகழ்வுகளின் எண்ணிகை</a:t>
            </a:r>
            <a:endParaRPr lang="en-GB" sz="800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32408" y="2836786"/>
            <a:ext cx="1179552" cy="16485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a-IN" sz="900" b="1" dirty="0">
                <a:solidFill>
                  <a:schemeClr val="tx1"/>
                </a:solidFill>
              </a:rPr>
              <a:t>இறுதி  ஆண்டின் அறிக்கையின் எண்ணிக்கை</a:t>
            </a:r>
            <a:endParaRPr lang="en-GB" sz="900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224402" y="2836785"/>
            <a:ext cx="1944216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200" b="1" dirty="0" smtClean="0">
                <a:solidFill>
                  <a:schemeClr val="tx1"/>
                </a:solidFill>
              </a:rPr>
              <a:t>வயது 15-24 இடையில்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211960" y="3429000"/>
            <a:ext cx="648072" cy="10563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100" b="1" dirty="0" smtClean="0">
                <a:solidFill>
                  <a:schemeClr val="tx1"/>
                </a:solidFill>
              </a:rPr>
              <a:t>ஆண்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72474" y="3428999"/>
            <a:ext cx="648072" cy="10348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050" b="1" dirty="0" smtClean="0">
                <a:solidFill>
                  <a:schemeClr val="tx1"/>
                </a:solidFill>
              </a:rPr>
              <a:t>பெண்</a:t>
            </a:r>
            <a:endParaRPr lang="en-GB" sz="1050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47314" y="2836785"/>
            <a:ext cx="1933828" cy="592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050" b="1" dirty="0" smtClean="0">
                <a:solidFill>
                  <a:schemeClr val="tx1"/>
                </a:solidFill>
              </a:rPr>
              <a:t>முழு தொகை</a:t>
            </a:r>
            <a:endParaRPr lang="en-GB" sz="105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69982" y="3428999"/>
            <a:ext cx="648072" cy="10563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100" b="1" dirty="0" smtClean="0">
                <a:solidFill>
                  <a:schemeClr val="tx1"/>
                </a:solidFill>
              </a:rPr>
              <a:t>ஆண்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804248" y="3429000"/>
            <a:ext cx="648072" cy="10563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050" b="1" dirty="0" smtClean="0">
                <a:solidFill>
                  <a:schemeClr val="tx1"/>
                </a:solidFill>
              </a:rPr>
              <a:t>பெண்</a:t>
            </a:r>
            <a:endParaRPr lang="en-GB" sz="1050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114198" y="2800393"/>
            <a:ext cx="1041067" cy="17115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a-IN" sz="1200" b="1" dirty="0">
                <a:solidFill>
                  <a:schemeClr val="tx1"/>
                </a:solidFill>
              </a:rPr>
              <a:t>எயிட்ஸ் மரண எண்ணிக்கை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08139" y="2399409"/>
            <a:ext cx="6091803" cy="405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 smtClean="0">
                <a:solidFill>
                  <a:schemeClr val="tx1"/>
                </a:solidFill>
              </a:rPr>
              <a:t> </a:t>
            </a:r>
            <a:r>
              <a:rPr lang="ta-IN" sz="1400" b="1" dirty="0" smtClean="0">
                <a:solidFill>
                  <a:schemeClr val="tx1"/>
                </a:solidFill>
              </a:rPr>
              <a:t>2025 ஆண்டின் எச்.ஐ.வி. அறிக்கை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520546" y="3428999"/>
            <a:ext cx="616380" cy="10563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500" b="1" dirty="0" smtClean="0">
                <a:solidFill>
                  <a:schemeClr val="tx1"/>
                </a:solidFill>
              </a:rPr>
              <a:t>திருநங்கை</a:t>
            </a:r>
            <a:endParaRPr lang="en-GB" sz="500" b="1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452320" y="3429000"/>
            <a:ext cx="628822" cy="10563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7446724" y="3430318"/>
            <a:ext cx="616380" cy="10563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500" b="1" dirty="0" smtClean="0">
                <a:solidFill>
                  <a:schemeClr val="tx1"/>
                </a:solidFill>
              </a:rPr>
              <a:t>திருநங்கை</a:t>
            </a:r>
            <a:endParaRPr lang="en-GB" sz="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92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020096"/>
              </p:ext>
            </p:extLst>
          </p:nvPr>
        </p:nvGraphicFramePr>
        <p:xfrm>
          <a:off x="755576" y="1772816"/>
          <a:ext cx="7262268" cy="365760"/>
        </p:xfrm>
        <a:graphic>
          <a:graphicData uri="http://schemas.openxmlformats.org/drawingml/2006/table">
            <a:tbl>
              <a:tblPr/>
              <a:tblGrid>
                <a:gridCol w="7262268"/>
              </a:tblGrid>
              <a:tr h="13298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835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33</Words>
  <Application>Microsoft Office PowerPoint</Application>
  <PresentationFormat>On-screen Show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11</cp:revision>
  <dcterms:created xsi:type="dcterms:W3CDTF">2026-02-12T08:50:08Z</dcterms:created>
  <dcterms:modified xsi:type="dcterms:W3CDTF">2026-02-12T11:30:53Z</dcterms:modified>
</cp:coreProperties>
</file>