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9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84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39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048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00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2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3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9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80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10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96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4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843F9-AF81-4387-AEEE-DCAFCB95DACE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F9CFE-1808-4044-ACC6-B260769CB9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3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82" y="704710"/>
            <a:ext cx="6515435" cy="54485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76056" y="1412776"/>
            <a:ext cx="2419120" cy="129614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a-IN" sz="1100" dirty="0" smtClean="0"/>
              <a:t>இந்த மாததிற்க்கு இன்னும் இல்லை அப்படியென்றால்</a:t>
            </a:r>
          </a:p>
          <a:p>
            <a:pPr algn="ctr"/>
            <a:r>
              <a:rPr lang="ta-IN" sz="1100" dirty="0" smtClean="0"/>
              <a:t> இனி நின்றுவிடும் போல.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840099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</cp:revision>
  <dcterms:created xsi:type="dcterms:W3CDTF">2025-11-06T05:03:33Z</dcterms:created>
  <dcterms:modified xsi:type="dcterms:W3CDTF">2025-11-06T05:14:29Z</dcterms:modified>
</cp:coreProperties>
</file>